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0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209800"/>
            <a:ext cx="12192000" cy="24384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5000">
                <a:srgbClr val="FFFAF2"/>
              </a:gs>
              <a:gs pos="100000">
                <a:srgbClr val="FDF1DF"/>
              </a:gs>
            </a:gsLst>
            <a:path path="circle">
              <a:fillToRect l="50000" t="35000" r="50000" b="65000"/>
            </a:path>
          </a:gradFill>
          <a:ln/>
        </p:spPr>
      </p:sp>
      <p:sp>
        <p:nvSpPr>
          <p:cNvPr id="3" name="Shape 1"/>
          <p:cNvSpPr/>
          <p:nvPr/>
        </p:nvSpPr>
        <p:spPr>
          <a:xfrm>
            <a:off x="0" y="4114800"/>
            <a:ext cx="12192000" cy="533400"/>
          </a:xfrm>
          <a:prstGeom prst="rect">
            <a:avLst/>
          </a:prstGeom>
          <a:solidFill>
            <a:srgbClr val="138808"/>
          </a:solidFill>
          <a:ln/>
        </p:spPr>
      </p:sp>
      <p:pic>
        <p:nvPicPr>
          <p:cNvPr id="4" name="Image 0" descr="Trust logo (left)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85750" y="2387600"/>
            <a:ext cx="1606550" cy="1606550"/>
          </a:xfrm>
          <a:prstGeom prst="rect">
            <a:avLst/>
          </a:prstGeom>
        </p:spPr>
      </p:pic>
      <p:pic>
        <p:nvPicPr>
          <p:cNvPr id="5" name="Image 1" descr="Trust logo (right)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299700" y="2387600"/>
            <a:ext cx="1606550" cy="160655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019300" y="2286000"/>
            <a:ext cx="8153400" cy="863600"/>
          </a:xfrm>
          <a:prstGeom prst="roundRect">
            <a:avLst>
              <a:gd name="adj" fmla="val 20588"/>
            </a:avLst>
          </a:prstGeom>
          <a:solidFill>
            <a:srgbClr val="FF9933"/>
          </a:solidFill>
          <a:ln/>
          <a:effectLst>
            <a:outerShdw sx="100000" sy="100000" kx="0" ky="0" algn="bl" rotWithShape="0" blurRad="114300" dist="38100" dir="54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995106" y="2311400"/>
            <a:ext cx="8201787" cy="382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2813"/>
              </a:lnSpc>
              <a:buNone/>
            </a:pPr>
            <a:r>
              <a:rPr lang="en-US" sz="2250" b="1" dirty="0">
                <a:solidFill>
                  <a:srgbClr val="111111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अखंड भारत का सौजन्य एवं विकास न्यास (सरकारी पंजीकृत संस्था)</a:t>
            </a:r>
            <a:endParaRPr lang="en-US" sz="2250" dirty="0"/>
          </a:p>
        </p:txBody>
      </p:sp>
      <p:sp>
        <p:nvSpPr>
          <p:cNvPr id="8" name="Text 4"/>
          <p:cNvSpPr/>
          <p:nvPr/>
        </p:nvSpPr>
        <p:spPr>
          <a:xfrm>
            <a:off x="1995106" y="2730500"/>
            <a:ext cx="8201787" cy="383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2820"/>
              </a:lnSpc>
              <a:buNone/>
            </a:pPr>
            <a:r>
              <a:rPr lang="en-US" sz="235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Akhand Bharat Courtesy and Development Trust</a:t>
            </a:r>
            <a:endParaRPr lang="en-US" sz="2350" dirty="0"/>
          </a:p>
        </p:txBody>
      </p:sp>
      <p:sp>
        <p:nvSpPr>
          <p:cNvPr id="9" name="Shape 5"/>
          <p:cNvSpPr/>
          <p:nvPr/>
        </p:nvSpPr>
        <p:spPr>
          <a:xfrm>
            <a:off x="3556000" y="3251200"/>
            <a:ext cx="2286000" cy="19050"/>
          </a:xfrm>
          <a:prstGeom prst="rect">
            <a:avLst/>
          </a:prstGeom>
          <a:gradFill rotWithShape="1">
            <a:gsLst>
              <a:gs pos="0">
                <a:srgbClr val="FF9933">
                  <a:alpha val="0"/>
                </a:srgbClr>
              </a:gs>
              <a:gs pos="100000">
                <a:srgbClr val="FF9933"/>
              </a:gs>
            </a:gsLst>
            <a:lin ang="0" scaled="0"/>
          </a:gradFill>
          <a:ln/>
        </p:spPr>
      </p:sp>
      <p:pic>
        <p:nvPicPr>
          <p:cNvPr id="10" name="Image 2" descr="diamond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032500" y="3200400"/>
            <a:ext cx="127000" cy="114300"/>
          </a:xfrm>
          <a:prstGeom prst="rect">
            <a:avLst/>
          </a:prstGeom>
        </p:spPr>
      </p:pic>
      <p:pic>
        <p:nvPicPr>
          <p:cNvPr id="11" name="Image 3" descr="ellipse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880100" y="3232150"/>
            <a:ext cx="50800" cy="50800"/>
          </a:xfrm>
          <a:prstGeom prst="rect">
            <a:avLst/>
          </a:prstGeom>
        </p:spPr>
      </p:pic>
      <p:pic>
        <p:nvPicPr>
          <p:cNvPr id="12" name="Image 4" descr="ellipse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261100" y="3232150"/>
            <a:ext cx="50800" cy="50800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6350000" y="3251200"/>
            <a:ext cx="2286000" cy="19050"/>
          </a:xfrm>
          <a:prstGeom prst="rect">
            <a:avLst/>
          </a:prstGeom>
          <a:gradFill rotWithShape="1">
            <a:gsLst>
              <a:gs pos="0">
                <a:srgbClr val="FF9933"/>
              </a:gs>
              <a:gs pos="100000">
                <a:srgbClr val="FF9933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14" name="Shape 7"/>
          <p:cNvSpPr/>
          <p:nvPr/>
        </p:nvSpPr>
        <p:spPr>
          <a:xfrm>
            <a:off x="4454525" y="3375025"/>
            <a:ext cx="3282950" cy="2762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5" name="Text 8"/>
          <p:cNvSpPr/>
          <p:nvPr/>
        </p:nvSpPr>
        <p:spPr>
          <a:xfrm>
            <a:off x="4568139" y="3393440"/>
            <a:ext cx="3055722" cy="264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85"/>
              </a:lnSpc>
              <a:buNone/>
            </a:pPr>
            <a:r>
              <a:rPr lang="en-US" sz="145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Regn. No. - IV-292/2025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1995106" y="3708400"/>
            <a:ext cx="8201787" cy="281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015"/>
              </a:lnSpc>
              <a:buNone/>
            </a:pPr>
            <a:r>
              <a:rPr lang="en-US" sz="155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सबका सहयोग </a:t>
            </a:r>
            <a:r>
              <a:rPr lang="en-US" sz="1550" b="1" dirty="0">
                <a:solidFill>
                  <a:srgbClr val="13880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r>
              <a:rPr lang="en-US" sz="155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 सबका विश्वास </a:t>
            </a:r>
            <a:r>
              <a:rPr lang="en-US" sz="1550" b="1" dirty="0">
                <a:solidFill>
                  <a:srgbClr val="13880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r>
              <a:rPr lang="en-US" sz="155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 सबका विकास</a:t>
            </a:r>
            <a:endParaRPr lang="en-US" sz="1550" dirty="0"/>
          </a:p>
        </p:txBody>
      </p:sp>
      <p:pic>
        <p:nvPicPr>
          <p:cNvPr id="17" name="Image 5" descr="ellipse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98500" y="4248150"/>
            <a:ext cx="266700" cy="266700"/>
          </a:xfrm>
          <a:prstGeom prst="rect">
            <a:avLst/>
          </a:prstGeom>
        </p:spPr>
      </p:pic>
      <p:pic>
        <p:nvPicPr>
          <p:cNvPr id="18" name="Image 6" descr="Location icon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762000" y="4311650"/>
            <a:ext cx="139700" cy="13970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1054100" y="4267200"/>
            <a:ext cx="4709160" cy="256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Block Road, Bishnugarh, Hazaribagh, Jharkhand 825312</a:t>
            </a:r>
            <a:endParaRPr lang="en-US" sz="1300" dirty="0"/>
          </a:p>
        </p:txBody>
      </p:sp>
      <p:sp>
        <p:nvSpPr>
          <p:cNvPr id="20" name="Shape 11"/>
          <p:cNvSpPr/>
          <p:nvPr/>
        </p:nvSpPr>
        <p:spPr>
          <a:xfrm>
            <a:off x="5810250" y="4267200"/>
            <a:ext cx="12700" cy="228600"/>
          </a:xfrm>
          <a:prstGeom prst="rect">
            <a:avLst/>
          </a:prstGeom>
          <a:solidFill>
            <a:srgbClr val="7FBF7A"/>
          </a:solidFill>
          <a:ln/>
        </p:spPr>
      </p:sp>
      <p:pic>
        <p:nvPicPr>
          <p:cNvPr id="21" name="Image 7" descr="ellipse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6096000" y="4248150"/>
            <a:ext cx="266700" cy="266700"/>
          </a:xfrm>
          <a:prstGeom prst="rect">
            <a:avLst/>
          </a:prstGeom>
        </p:spPr>
      </p:pic>
      <p:pic>
        <p:nvPicPr>
          <p:cNvPr id="22" name="Image 8" descr="Email icon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6159500" y="4311650"/>
            <a:ext cx="139700" cy="139700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451600" y="4267200"/>
            <a:ext cx="2616200" cy="256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abcdtrustorg@gmail.com</a:t>
            </a:r>
            <a:endParaRPr lang="en-US" sz="1300" dirty="0"/>
          </a:p>
        </p:txBody>
      </p:sp>
      <p:sp>
        <p:nvSpPr>
          <p:cNvPr id="24" name="Shape 13"/>
          <p:cNvSpPr/>
          <p:nvPr/>
        </p:nvSpPr>
        <p:spPr>
          <a:xfrm>
            <a:off x="9080500" y="4267200"/>
            <a:ext cx="12700" cy="228600"/>
          </a:xfrm>
          <a:prstGeom prst="rect">
            <a:avLst/>
          </a:prstGeom>
          <a:solidFill>
            <a:srgbClr val="7FBF7A"/>
          </a:solidFill>
          <a:ln/>
        </p:spPr>
      </p:sp>
      <p:pic>
        <p:nvPicPr>
          <p:cNvPr id="25" name="Image 9" descr="ellipse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366250" y="4248150"/>
            <a:ext cx="266700" cy="266700"/>
          </a:xfrm>
          <a:prstGeom prst="rect">
            <a:avLst/>
          </a:prstGeom>
        </p:spPr>
      </p:pic>
      <p:pic>
        <p:nvPicPr>
          <p:cNvPr id="26" name="Image 10" descr="Phone icon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9429750" y="4311650"/>
            <a:ext cx="139700" cy="139700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9721850" y="4267200"/>
            <a:ext cx="1962150" cy="2565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+91 99975 92919</a:t>
            </a:r>
            <a:endParaRPr lang="en-US" sz="1300" dirty="0"/>
          </a:p>
        </p:txBody>
      </p:sp>
      <p:sp>
        <p:nvSpPr>
          <p:cNvPr id="28" name="Shape 15"/>
          <p:cNvSpPr/>
          <p:nvPr/>
        </p:nvSpPr>
        <p:spPr>
          <a:xfrm>
            <a:off x="19050" y="2228850"/>
            <a:ext cx="12153900" cy="2400300"/>
          </a:xfrm>
          <a:prstGeom prst="rect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29" name="Text 16"/>
          <p:cNvSpPr/>
          <p:nvPr/>
        </p:nvSpPr>
        <p:spPr>
          <a:xfrm>
            <a:off x="-182880" y="5016500"/>
            <a:ext cx="1255776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4A56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Editable preview of the 10 ft x 2 ft banner (5:1). Print from the PDF file.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khand Bharat Courtesy and Development Trust logo in blac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26356" y="488712"/>
            <a:ext cx="5080000" cy="50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0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952500"/>
            <a:ext cx="11430000" cy="4572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5000">
                <a:srgbClr val="FFFAF2"/>
              </a:gs>
              <a:gs pos="100000">
                <a:srgbClr val="FDF1DF"/>
              </a:gs>
            </a:gsLst>
            <a:path path="circle">
              <a:fillToRect l="50000" t="35000" r="50000" b="65000"/>
            </a:path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00"/>
            <a:ext cx="11430000" cy="889000"/>
          </a:xfrm>
          <a:prstGeom prst="rect">
            <a:avLst/>
          </a:prstGeom>
          <a:solidFill>
            <a:srgbClr val="138808"/>
          </a:solidFill>
          <a:ln/>
        </p:spPr>
      </p:sp>
      <p:pic>
        <p:nvPicPr>
          <p:cNvPr id="4" name="Image 0" descr="Trust logo (left)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5000" y="1079500"/>
            <a:ext cx="1651000" cy="1651000"/>
          </a:xfrm>
          <a:prstGeom prst="rect">
            <a:avLst/>
          </a:prstGeom>
        </p:spPr>
      </p:pic>
      <p:pic>
        <p:nvPicPr>
          <p:cNvPr id="5" name="Image 1" descr="Trust logo (right)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906000" y="1079500"/>
            <a:ext cx="1651000" cy="1651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476500" y="1117600"/>
            <a:ext cx="7239000" cy="1295400"/>
          </a:xfrm>
          <a:prstGeom prst="roundRect">
            <a:avLst>
              <a:gd name="adj" fmla="val 15686"/>
            </a:avLst>
          </a:prstGeom>
          <a:solidFill>
            <a:srgbClr val="FF9933"/>
          </a:solidFill>
          <a:ln/>
          <a:effectLst>
            <a:outerShdw sx="100000" sy="100000" kx="0" ky="0" algn="bl" rotWithShape="0" blurRad="114300" dist="38100" dir="54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2433320" y="1193800"/>
            <a:ext cx="7325360" cy="4381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111111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अखंड भारत का सौजन्य एवं विकास न्यास</a:t>
            </a:r>
            <a:endParaRPr lang="en-US" sz="2600" dirty="0"/>
          </a:p>
        </p:txBody>
      </p:sp>
      <p:sp>
        <p:nvSpPr>
          <p:cNvPr id="8" name="Text 4"/>
          <p:cNvSpPr/>
          <p:nvPr/>
        </p:nvSpPr>
        <p:spPr>
          <a:xfrm>
            <a:off x="2433320" y="1612900"/>
            <a:ext cx="7325360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(सरकारी पंजीकृत संस्था)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2433320" y="1943100"/>
            <a:ext cx="732536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Akhand Bharat Courtesy and Development Trust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4391025" y="2511425"/>
            <a:ext cx="3409950" cy="284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502734" y="2529840"/>
            <a:ext cx="318653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Regn. No. - IV-292/2025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1517650" y="2908300"/>
            <a:ext cx="915670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सबका सहयोग </a:t>
            </a:r>
            <a:r>
              <a:rPr lang="en-US" sz="1700" b="1" dirty="0">
                <a:solidFill>
                  <a:srgbClr val="13880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r>
              <a:rPr lang="en-US" sz="170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 सबका विश्वास </a:t>
            </a:r>
            <a:r>
              <a:rPr lang="en-US" sz="1700" b="1" dirty="0">
                <a:solidFill>
                  <a:srgbClr val="13880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r>
              <a:rPr lang="en-US" sz="1700" b="1" dirty="0">
                <a:solidFill>
                  <a:srgbClr val="B8570A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 सबका विकास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641350" y="33083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2160" y="34163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/>
        </p:spPr>
      </p:sp>
      <p:pic>
        <p:nvPicPr>
          <p:cNvPr id="15" name="Image 2" descr="Book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54710" y="3498850"/>
            <a:ext cx="190500" cy="1905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29360" y="3490913"/>
            <a:ext cx="290921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Library &amp; Education Facilities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4324350" y="33083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4455160" y="34163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138808"/>
          </a:solidFill>
          <a:ln/>
        </p:spPr>
      </p:sp>
      <p:pic>
        <p:nvPicPr>
          <p:cNvPr id="19" name="Image 3" descr="Users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537710" y="3498850"/>
            <a:ext cx="190500" cy="1905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912360" y="3387725"/>
            <a:ext cx="290921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Employment, Empowerment &amp; Counselling for Youth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8007350" y="33083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8138160" y="34163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/>
        </p:spPr>
      </p:sp>
      <p:pic>
        <p:nvPicPr>
          <p:cNvPr id="23" name="Image 4" descr="Activity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8220710" y="3498850"/>
            <a:ext cx="190500" cy="1905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595360" y="3490913"/>
            <a:ext cx="290921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Health &amp; Awareness Campaigns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641350" y="39687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772160" y="40767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138808"/>
          </a:solidFill>
          <a:ln/>
        </p:spPr>
      </p:sp>
      <p:pic>
        <p:nvPicPr>
          <p:cNvPr id="27" name="Image 5" descr="Star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54710" y="4159250"/>
            <a:ext cx="190500" cy="19050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229360" y="4048125"/>
            <a:ext cx="290921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Religious Activities &amp; Support Services</a:t>
            </a:r>
            <a:endParaRPr lang="en-US" sz="1300" dirty="0"/>
          </a:p>
        </p:txBody>
      </p:sp>
      <p:sp>
        <p:nvSpPr>
          <p:cNvPr id="29" name="Shape 21"/>
          <p:cNvSpPr/>
          <p:nvPr/>
        </p:nvSpPr>
        <p:spPr>
          <a:xfrm>
            <a:off x="4324350" y="39687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4455160" y="40767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/>
        </p:spPr>
      </p:sp>
      <p:pic>
        <p:nvPicPr>
          <p:cNvPr id="31" name="Image 6" descr="Trust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4537710" y="4159250"/>
            <a:ext cx="190500" cy="190500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4912360" y="4151313"/>
            <a:ext cx="290921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Environmental &amp; Social Welfare</a:t>
            </a:r>
            <a:endParaRPr lang="en-US" sz="1300" dirty="0"/>
          </a:p>
        </p:txBody>
      </p:sp>
      <p:sp>
        <p:nvSpPr>
          <p:cNvPr id="33" name="Shape 24"/>
          <p:cNvSpPr/>
          <p:nvPr/>
        </p:nvSpPr>
        <p:spPr>
          <a:xfrm>
            <a:off x="8007350" y="3968750"/>
            <a:ext cx="3543300" cy="571500"/>
          </a:xfrm>
          <a:prstGeom prst="roundRect">
            <a:avLst>
              <a:gd name="adj" fmla="val 18889"/>
            </a:avLst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4" name="Shape 25"/>
          <p:cNvSpPr/>
          <p:nvPr/>
        </p:nvSpPr>
        <p:spPr>
          <a:xfrm>
            <a:off x="8138160" y="40767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138808"/>
          </a:solidFill>
          <a:ln/>
        </p:spPr>
      </p:sp>
      <p:pic>
        <p:nvPicPr>
          <p:cNvPr id="35" name="Image 7" descr="Globe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220710" y="4159250"/>
            <a:ext cx="190500" cy="190500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8595360" y="4151313"/>
            <a:ext cx="290921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Global Reach &amp; Opportunities</a:t>
            </a:r>
            <a:endParaRPr lang="en-US" sz="1300" dirty="0"/>
          </a:p>
        </p:txBody>
      </p:sp>
      <p:pic>
        <p:nvPicPr>
          <p:cNvPr id="37" name="Image 8" descr="ellipse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3238500" y="4711700"/>
            <a:ext cx="279400" cy="279400"/>
          </a:xfrm>
          <a:prstGeom prst="rect">
            <a:avLst/>
          </a:prstGeom>
        </p:spPr>
      </p:pic>
      <p:pic>
        <p:nvPicPr>
          <p:cNvPr id="38" name="Image 9" descr="Location icon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3302000" y="4775200"/>
            <a:ext cx="152400" cy="152400"/>
          </a:xfrm>
          <a:prstGeom prst="rect">
            <a:avLst/>
          </a:prstGeom>
        </p:spPr>
      </p:pic>
      <p:sp>
        <p:nvSpPr>
          <p:cNvPr id="39" name="Text 27"/>
          <p:cNvSpPr/>
          <p:nvPr/>
        </p:nvSpPr>
        <p:spPr>
          <a:xfrm>
            <a:off x="3606800" y="4718050"/>
            <a:ext cx="588645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Block Road, Bishnugarh, Hazaribagh, Jharkhand 825312</a:t>
            </a:r>
            <a:endParaRPr lang="en-US" sz="1500" dirty="0"/>
          </a:p>
        </p:txBody>
      </p:sp>
      <p:pic>
        <p:nvPicPr>
          <p:cNvPr id="40" name="Image 10" descr="ellipse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3556000" y="5118100"/>
            <a:ext cx="279400" cy="279400"/>
          </a:xfrm>
          <a:prstGeom prst="rect">
            <a:avLst/>
          </a:prstGeom>
        </p:spPr>
      </p:pic>
      <p:pic>
        <p:nvPicPr>
          <p:cNvPr id="41" name="Image 11" descr="Email icon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3619500" y="5181600"/>
            <a:ext cx="152400" cy="152400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3924300" y="5124450"/>
            <a:ext cx="274701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abcdtrustorg@gmail.com</a:t>
            </a:r>
            <a:endParaRPr lang="en-US" sz="1500" dirty="0"/>
          </a:p>
        </p:txBody>
      </p:sp>
      <p:sp>
        <p:nvSpPr>
          <p:cNvPr id="43" name="Shape 29"/>
          <p:cNvSpPr/>
          <p:nvPr/>
        </p:nvSpPr>
        <p:spPr>
          <a:xfrm>
            <a:off x="6604000" y="5130800"/>
            <a:ext cx="12700" cy="254000"/>
          </a:xfrm>
          <a:prstGeom prst="rect">
            <a:avLst/>
          </a:prstGeom>
          <a:solidFill>
            <a:srgbClr val="7FBF7A"/>
          </a:solidFill>
          <a:ln/>
        </p:spPr>
      </p:sp>
      <p:pic>
        <p:nvPicPr>
          <p:cNvPr id="44" name="Image 12" descr="ellipse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6807200" y="5118100"/>
            <a:ext cx="279400" cy="279400"/>
          </a:xfrm>
          <a:prstGeom prst="rect">
            <a:avLst/>
          </a:prstGeom>
        </p:spPr>
      </p:pic>
      <p:pic>
        <p:nvPicPr>
          <p:cNvPr id="45" name="Image 13" descr="Phone icon">    </p:cNvPr>
          <p:cNvPicPr>
            <a:picLocks noChangeAspect="1"/>
          </p:cNvPicPr>
          <p:nvPr/>
        </p:nvPicPr>
        <p:blipFill>
          <a:blip r:embed="rId14"/>
          <a:srcRect l="0" r="0" t="0" b="0"/>
          <a:stretch/>
        </p:blipFill>
        <p:spPr>
          <a:xfrm>
            <a:off x="6870700" y="5181600"/>
            <a:ext cx="152400" cy="152400"/>
          </a:xfrm>
          <a:prstGeom prst="rect">
            <a:avLst/>
          </a:prstGeom>
        </p:spPr>
      </p:pic>
      <p:sp>
        <p:nvSpPr>
          <p:cNvPr id="46" name="Text 30"/>
          <p:cNvSpPr/>
          <p:nvPr/>
        </p:nvSpPr>
        <p:spPr>
          <a:xfrm>
            <a:off x="7175500" y="5124450"/>
            <a:ext cx="196215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+91 99975 92919</a:t>
            </a:r>
            <a:endParaRPr lang="en-US" sz="1500" dirty="0"/>
          </a:p>
        </p:txBody>
      </p:sp>
      <p:sp>
        <p:nvSpPr>
          <p:cNvPr id="47" name="Shape 31"/>
          <p:cNvSpPr/>
          <p:nvPr/>
        </p:nvSpPr>
        <p:spPr>
          <a:xfrm>
            <a:off x="400050" y="971550"/>
            <a:ext cx="11391900" cy="4533900"/>
          </a:xfrm>
          <a:prstGeom prst="rect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48" name="Text 32"/>
          <p:cNvSpPr/>
          <p:nvPr/>
        </p:nvSpPr>
        <p:spPr>
          <a:xfrm>
            <a:off x="-182880" y="5715000"/>
            <a:ext cx="1255776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4A56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Editable preview of the 5 ft x 2 ft banner (5:2).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ricolor frame: saffron top, green bottom, cream center with gold edge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Akhand Bharat Courtesy and Development Trust logo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984750" y="584200"/>
            <a:ext cx="2222500" cy="2222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76700" y="3013075"/>
            <a:ext cx="1841500" cy="19050"/>
          </a:xfrm>
          <a:prstGeom prst="rect">
            <a:avLst/>
          </a:prstGeom>
          <a:solidFill>
            <a:srgbClr val="F36001"/>
          </a:solidFill>
          <a:ln/>
        </p:spPr>
      </p:sp>
      <p:pic>
        <p:nvPicPr>
          <p:cNvPr id="5" name="Image 2" descr="Tricolor ri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007100" y="2933700"/>
            <a:ext cx="177800" cy="1778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273800" y="3013075"/>
            <a:ext cx="1841500" cy="19050"/>
          </a:xfrm>
          <a:prstGeom prst="rect">
            <a:avLst/>
          </a:prstGeom>
          <a:solidFill>
            <a:srgbClr val="015A22"/>
          </a:solidFill>
          <a:ln/>
        </p:spPr>
      </p:sp>
      <p:sp>
        <p:nvSpPr>
          <p:cNvPr id="7" name="Text 2"/>
          <p:cNvSpPr/>
          <p:nvPr/>
        </p:nvSpPr>
        <p:spPr>
          <a:xfrm>
            <a:off x="-182880" y="3175000"/>
            <a:ext cx="1255776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4400"/>
              </a:lnSpc>
              <a:buNone/>
            </a:pPr>
            <a:r>
              <a:rPr lang="en-US" sz="4000" b="1" spc="100" kern="0" dirty="0">
                <a:solidFill>
                  <a:srgbClr val="1C1C1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WELCOME TO</a:t>
            </a:r>
            <a:endParaRPr lang="en-US" sz="4000" dirty="0"/>
          </a:p>
        </p:txBody>
      </p:sp>
      <p:sp>
        <p:nvSpPr>
          <p:cNvPr id="8" name="Text 3"/>
          <p:cNvSpPr/>
          <p:nvPr/>
        </p:nvSpPr>
        <p:spPr>
          <a:xfrm>
            <a:off x="1517650" y="3797300"/>
            <a:ext cx="915670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060"/>
              </a:lnSpc>
              <a:buNone/>
            </a:pPr>
            <a:r>
              <a:rPr lang="en-US" sz="4600" b="1" dirty="0">
                <a:solidFill>
                  <a:srgbClr val="E8600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Akhand Bharat Courtesy</a:t>
            </a:r>
            <a:endParaRPr lang="en-US" sz="4600" dirty="0"/>
          </a:p>
          <a:p>
            <a:pPr algn="ctr" indent="0" marL="0">
              <a:lnSpc>
                <a:spcPts val="5060"/>
              </a:lnSpc>
              <a:buNone/>
            </a:pPr>
            <a:r>
              <a:rPr lang="en-US" sz="4600" b="1" dirty="0">
                <a:solidFill>
                  <a:srgbClr val="E8600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and Development Trust</a:t>
            </a:r>
            <a:endParaRPr lang="en-US" sz="4600" dirty="0"/>
          </a:p>
        </p:txBody>
      </p:sp>
      <p:sp>
        <p:nvSpPr>
          <p:cNvPr id="9" name="Shape 4"/>
          <p:cNvSpPr/>
          <p:nvPr/>
        </p:nvSpPr>
        <p:spPr>
          <a:xfrm>
            <a:off x="4076700" y="5273675"/>
            <a:ext cx="1841500" cy="19050"/>
          </a:xfrm>
          <a:prstGeom prst="rect">
            <a:avLst/>
          </a:prstGeom>
          <a:solidFill>
            <a:srgbClr val="F36001"/>
          </a:solidFill>
          <a:ln/>
        </p:spPr>
      </p:sp>
      <p:pic>
        <p:nvPicPr>
          <p:cNvPr id="10" name="Image 3" descr="Tricolor ri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007100" y="5194300"/>
            <a:ext cx="177800" cy="17780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6273800" y="5273675"/>
            <a:ext cx="1841500" cy="19050"/>
          </a:xfrm>
          <a:prstGeom prst="rect">
            <a:avLst/>
          </a:prstGeom>
          <a:solidFill>
            <a:srgbClr val="015A22"/>
          </a:solidFill>
          <a:ln/>
        </p:spPr>
      </p:sp>
      <p:pic>
        <p:nvPicPr>
          <p:cNvPr id="12" name="Image 4" descr="Om">    </p:cNvPr>
          <p:cNvPicPr>
            <a:picLocks noChangeAspect="1"/>
          </p:cNvPicPr>
          <p:nvPr/>
        </p:nvPicPr>
        <p:blipFill>
          <a:blip r:embed="rId5"/>
          <a:srcRect l="-254" r="-254" t="0" b="0"/>
          <a:stretch/>
        </p:blipFill>
        <p:spPr>
          <a:xfrm>
            <a:off x="3228975" y="5543550"/>
            <a:ext cx="590550" cy="609600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4073525" y="5626100"/>
            <a:ext cx="12700" cy="444500"/>
          </a:xfrm>
          <a:prstGeom prst="rect">
            <a:avLst/>
          </a:prstGeom>
          <a:solidFill>
            <a:srgbClr val="E8B05D"/>
          </a:solidFill>
          <a:ln/>
        </p:spPr>
      </p:sp>
      <p:pic>
        <p:nvPicPr>
          <p:cNvPr id="14" name="Image 5" descr="Khanda">    </p:cNvPr>
          <p:cNvPicPr>
            <a:picLocks noChangeAspect="1"/>
          </p:cNvPicPr>
          <p:nvPr/>
        </p:nvPicPr>
        <p:blipFill>
          <a:blip r:embed="rId6"/>
          <a:srcRect l="-132" r="-132" t="0" b="0"/>
          <a:stretch/>
        </p:blipFill>
        <p:spPr>
          <a:xfrm>
            <a:off x="4340225" y="5524500"/>
            <a:ext cx="546100" cy="64770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5140325" y="5626100"/>
            <a:ext cx="12700" cy="444500"/>
          </a:xfrm>
          <a:prstGeom prst="rect">
            <a:avLst/>
          </a:prstGeom>
          <a:solidFill>
            <a:srgbClr val="E8B05D"/>
          </a:solidFill>
          <a:ln/>
        </p:spPr>
      </p:sp>
      <p:pic>
        <p:nvPicPr>
          <p:cNvPr id="16" name="Image 6" descr="Cross">    </p:cNvPr>
          <p:cNvPicPr>
            <a:picLocks noChangeAspect="1"/>
          </p:cNvPicPr>
          <p:nvPr/>
        </p:nvPicPr>
        <p:blipFill>
          <a:blip r:embed="rId7"/>
          <a:srcRect l="0" r="0" t="-175" b="-175"/>
          <a:stretch/>
        </p:blipFill>
        <p:spPr>
          <a:xfrm>
            <a:off x="5407025" y="5530850"/>
            <a:ext cx="463550" cy="635000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6124575" y="5626100"/>
            <a:ext cx="12700" cy="444500"/>
          </a:xfrm>
          <a:prstGeom prst="rect">
            <a:avLst/>
          </a:prstGeom>
          <a:solidFill>
            <a:srgbClr val="E8B05D"/>
          </a:solidFill>
          <a:ln/>
        </p:spPr>
      </p:sp>
      <p:pic>
        <p:nvPicPr>
          <p:cNvPr id="18" name="Image 7" descr="Crescent and star">    </p:cNvPr>
          <p:cNvPicPr>
            <a:picLocks noChangeAspect="1"/>
          </p:cNvPicPr>
          <p:nvPr/>
        </p:nvPicPr>
        <p:blipFill>
          <a:blip r:embed="rId8"/>
          <a:srcRect l="-143" r="-143" t="0" b="0"/>
          <a:stretch/>
        </p:blipFill>
        <p:spPr>
          <a:xfrm>
            <a:off x="6391275" y="5562600"/>
            <a:ext cx="514350" cy="571500"/>
          </a:xfrm>
          <a:prstGeom prst="rect">
            <a:avLst/>
          </a:prstGeom>
        </p:spPr>
      </p:pic>
      <p:sp>
        <p:nvSpPr>
          <p:cNvPr id="19" name="Shape 9"/>
          <p:cNvSpPr/>
          <p:nvPr/>
        </p:nvSpPr>
        <p:spPr>
          <a:xfrm>
            <a:off x="7159625" y="5626100"/>
            <a:ext cx="12700" cy="444500"/>
          </a:xfrm>
          <a:prstGeom prst="rect">
            <a:avLst/>
          </a:prstGeom>
          <a:solidFill>
            <a:srgbClr val="E8B05D"/>
          </a:solidFill>
          <a:ln/>
        </p:spPr>
      </p:sp>
      <p:pic>
        <p:nvPicPr>
          <p:cNvPr id="20" name="Image 8" descr="Dharma wheel">    </p:cNvPr>
          <p:cNvPicPr>
            <a:picLocks noChangeAspect="1"/>
          </p:cNvPicPr>
          <p:nvPr/>
        </p:nvPicPr>
        <p:blipFill>
          <a:blip r:embed="rId9"/>
          <a:srcRect l="0" r="0" t="-266" b="-266"/>
          <a:stretch/>
        </p:blipFill>
        <p:spPr>
          <a:xfrm>
            <a:off x="7426325" y="5530850"/>
            <a:ext cx="609600" cy="635000"/>
          </a:xfrm>
          <a:prstGeom prst="rect">
            <a:avLst/>
          </a:prstGeom>
        </p:spPr>
      </p:pic>
      <p:sp>
        <p:nvSpPr>
          <p:cNvPr id="21" name="Shape 10"/>
          <p:cNvSpPr/>
          <p:nvPr/>
        </p:nvSpPr>
        <p:spPr>
          <a:xfrm>
            <a:off x="8289925" y="5626100"/>
            <a:ext cx="12700" cy="444500"/>
          </a:xfrm>
          <a:prstGeom prst="rect">
            <a:avLst/>
          </a:prstGeom>
          <a:solidFill>
            <a:srgbClr val="E8B05D"/>
          </a:solidFill>
          <a:ln/>
        </p:spPr>
      </p:sp>
      <p:pic>
        <p:nvPicPr>
          <p:cNvPr id="22" name="Image 9" descr="Jain Ahimsa hand">    </p:cNvPr>
          <p:cNvPicPr>
            <a:picLocks noChangeAspect="1"/>
          </p:cNvPicPr>
          <p:nvPr/>
        </p:nvPicPr>
        <p:blipFill>
          <a:blip r:embed="rId10"/>
          <a:srcRect l="-101" r="-101" t="0" b="0"/>
          <a:stretch/>
        </p:blipFill>
        <p:spPr>
          <a:xfrm>
            <a:off x="8556625" y="5505450"/>
            <a:ext cx="406400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ABCD Trust Letterhead</dc:title>
  <dc:subject>PptxGenJS Presentation</dc:subject>
  <dc:creator>PptxGenJS</dc:creator>
  <cp:lastModifiedBy>PptxGenJS</cp:lastModifiedBy>
  <cp:revision>1</cp:revision>
  <dcterms:created xsi:type="dcterms:W3CDTF">2026-09-22T19:04:53Z</dcterms:created>
  <dcterms:modified xsi:type="dcterms:W3CDTF">2026-09-22T19:04:53Z</dcterms:modified>
</cp:coreProperties>
</file>